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8" r:id="rId3"/>
    <p:sldId id="260" r:id="rId4"/>
    <p:sldId id="263" r:id="rId5"/>
    <p:sldId id="264" r:id="rId6"/>
    <p:sldId id="265" r:id="rId7"/>
    <p:sldId id="266" r:id="rId8"/>
    <p:sldId id="267" r:id="rId9"/>
    <p:sldId id="269" r:id="rId10"/>
    <p:sldId id="270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4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4"/>
    <p:restoredTop sz="85665"/>
  </p:normalViewPr>
  <p:slideViewPr>
    <p:cSldViewPr snapToGrid="0">
      <p:cViewPr>
        <p:scale>
          <a:sx n="95" d="100"/>
          <a:sy n="95" d="100"/>
        </p:scale>
        <p:origin x="576" y="1144"/>
      </p:cViewPr>
      <p:guideLst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2208E-7104-FB4B-B94B-F0E00CF730C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97A4D-4A54-014D-A969-C049774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21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97A4D-4A54-014D-A969-C049774559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2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97A4D-4A54-014D-A969-C04977455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92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97A4D-4A54-014D-A969-C049774559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56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model – now in SI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97A4D-4A54-014D-A969-C049774559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29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D437A-5D1F-BF8C-FB35-75A85597E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EE116-F3A8-D5B0-B65C-A93EAB62E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726F2-1325-93C3-148A-A95323DF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69191-EBE3-E929-8332-D547347F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E2065-7C45-5097-2604-932652F6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6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3FFC2-08CD-4837-8801-9515B29A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57880-A41F-6F0C-B860-FEF6ECA2E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633CB-FA02-4B76-FC59-0B1D74E48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66C61-B7B5-9F47-BEE4-64085EEE0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EB8CD-3BB2-CF44-4688-FDCF56CF9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46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3422A5-F771-0132-4FB9-FFDE6125C4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2332C0-A734-EF5E-5518-2C0DEA2EC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90BA4-0267-73D0-5314-6908D52B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B9740-44E4-DB06-4ED1-FF75B6A6F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809A9-CF1B-1DDC-26EC-9B20C4DA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78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150A-FFCC-AC47-43B3-E7B2DED5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44DF9-0AD0-9DA2-1C06-C4AACA0B7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41FE-7C35-AB3C-B1F5-0EBD3C59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3A3D7-8ACF-A333-6321-CA9030D1E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5F364-5B1A-FC67-D0C0-73221EF4A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41655-4FD8-13DF-B474-73D314C04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5B929-AE00-39D3-B264-29D26AB9F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B188-3B4B-CB95-70C4-D979D0AB7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67200-3BB1-ABA2-1496-085C67F7D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1B79D-065C-9035-28CB-13AAEE5D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0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96BDF-AB61-25B2-A47F-B70E1FF5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A1707-942F-B10E-8273-7A285D4C9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610A0-EC65-FF4A-1A70-FFF6DD49F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1EF60-31EF-3888-7490-C21D1F2B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91FDE-800F-843A-2B4F-4FEB18287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216BE-D7E5-2E7F-4ACE-F647FD04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6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818E-4F28-63D4-5A87-17DD0BB63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A6590-F61E-AAA6-539F-8BC2D18CA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1E191-4EE0-1FE1-0A7F-5CD48A91B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59A2D-FB12-90DF-BE0C-FC5EA38E1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52565E-1539-1A6B-6FBF-18611854A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CB241D-C1FC-F1B2-268C-9ECDEB465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C835B9-3585-F895-3DEE-03E5EA231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836007-796C-95C5-9CDA-917D0506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1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65A4-F999-A683-6443-5831E8B7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DAE2D2-3EC7-7B70-B4CF-96321672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B86A5-8623-5984-BBBF-DD4501CF9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D089E-5D50-A18D-3F5A-E1AA352B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57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D250A7-4E64-A15B-74D7-CF49A5865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38141-8F72-478D-4371-74C10D20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27495-7B4C-67BE-5E90-0AB2119A3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49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575A-A7BA-59E1-AD84-8B7A646C8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2E169-180C-8892-0698-DAB9B3364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D0CA2-A102-99B1-2257-F8FA0B1A1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6632C-7ECB-C67A-9CFD-372CB1411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FD689-B8A4-CECD-4AA4-ADB61FFAE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65E74-671B-7EF8-1955-9409E948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8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9B64A-12D7-A2E8-486F-D650589D3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ED5B9-F924-9BA2-968D-8A5379E19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24534-EE55-4C3E-EA3C-9CA2011B4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B69D9-1632-D83F-491C-9E6F11CE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74910-ADBD-9F3B-6183-FADED5387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AA006-2140-0B26-0951-2A0EB2AE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3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6A549-7E81-B072-E0D2-AD849F44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C65A2-789A-F1F3-EF9C-32B8069E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88519-6BD8-A68B-11FE-B6F76AA34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C74E6-600C-6143-96A1-798B945F6426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ADF51-6DD8-A0AF-6248-8CEE6D681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098BD-8B2C-0665-08FC-AA14BC141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08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C178EE2-11C4-F4DE-E09C-75FF20B97881}"/>
              </a:ext>
            </a:extLst>
          </p:cNvPr>
          <p:cNvGrpSpPr/>
          <p:nvPr/>
        </p:nvGrpSpPr>
        <p:grpSpPr>
          <a:xfrm>
            <a:off x="1061244" y="-454938"/>
            <a:ext cx="10657064" cy="7982513"/>
            <a:chOff x="1061244" y="-454938"/>
            <a:chExt cx="10657064" cy="798251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F530E40-CF15-AB7B-4065-3142B4A94EA4}"/>
                </a:ext>
              </a:extLst>
            </p:cNvPr>
            <p:cNvGrpSpPr/>
            <p:nvPr/>
          </p:nvGrpSpPr>
          <p:grpSpPr>
            <a:xfrm>
              <a:off x="1061244" y="3623531"/>
              <a:ext cx="10657064" cy="3904044"/>
              <a:chOff x="1061244" y="3623531"/>
              <a:chExt cx="10657064" cy="3904044"/>
            </a:xfrm>
          </p:grpSpPr>
          <p:pic>
            <p:nvPicPr>
              <p:cNvPr id="6" name="Picture 5" descr="A graph of a number of patients with covid-19&#10;&#10;Description automatically generated">
                <a:extLst>
                  <a:ext uri="{FF2B5EF4-FFF2-40B4-BE49-F238E27FC236}">
                    <a16:creationId xmlns:a16="http://schemas.microsoft.com/office/drawing/2014/main" id="{43E701A8-7270-D995-91B5-06935426B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244" y="3976645"/>
                <a:ext cx="4695445" cy="3550930"/>
              </a:xfrm>
              <a:prstGeom prst="rect">
                <a:avLst/>
              </a:prstGeom>
            </p:spPr>
          </p:pic>
          <p:pic>
            <p:nvPicPr>
              <p:cNvPr id="13" name="Picture 12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99738C2F-902D-3ED0-C70A-903B6B222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689" y="4208723"/>
                <a:ext cx="5961619" cy="308677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8A899DC-A77D-EC4D-40BB-C30A7D8252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5292" y="3673856"/>
                <a:ext cx="265883" cy="30279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CD4F17F-7DFC-8B1D-1B24-784885B5F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2873" y="3623531"/>
                <a:ext cx="460582" cy="353113"/>
              </a:xfrm>
              <a:prstGeom prst="rect">
                <a:avLst/>
              </a:prstGeom>
            </p:spPr>
          </p:pic>
        </p:grpSp>
        <p:pic>
          <p:nvPicPr>
            <p:cNvPr id="18" name="Picture 17" descr="A graph of a disease&#10;&#10;Description automatically generated with medium confidence">
              <a:extLst>
                <a:ext uri="{FF2B5EF4-FFF2-40B4-BE49-F238E27FC236}">
                  <a16:creationId xmlns:a16="http://schemas.microsoft.com/office/drawing/2014/main" id="{0F2C7A2A-4F6B-E4F4-5DC7-57BBD162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54936" y="-454938"/>
              <a:ext cx="8485357" cy="4074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796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map of the united states&#10;&#10;Description automatically generated">
            <a:extLst>
              <a:ext uri="{FF2B5EF4-FFF2-40B4-BE49-F238E27FC236}">
                <a16:creationId xmlns:a16="http://schemas.microsoft.com/office/drawing/2014/main" id="{812C18D4-BFA4-0D6C-F86A-F98C8D483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75" r="6419" b="27674"/>
          <a:stretch/>
        </p:blipFill>
        <p:spPr>
          <a:xfrm>
            <a:off x="2667000" y="2137986"/>
            <a:ext cx="6417795" cy="28221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304AA95-ACF9-2547-826D-B6A370DF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503" r="6419" b="28345"/>
          <a:stretch/>
        </p:blipFill>
        <p:spPr>
          <a:xfrm>
            <a:off x="1956530" y="2249819"/>
            <a:ext cx="6417795" cy="282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62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E194E-B484-6E7A-AFCD-A69B3F50535D}"/>
              </a:ext>
            </a:extLst>
          </p:cNvPr>
          <p:cNvGrpSpPr/>
          <p:nvPr/>
        </p:nvGrpSpPr>
        <p:grpSpPr>
          <a:xfrm>
            <a:off x="517926" y="-1684156"/>
            <a:ext cx="11492653" cy="9181031"/>
            <a:chOff x="517926" y="-1701741"/>
            <a:chExt cx="11492653" cy="918103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66118A2-A78A-FB02-6D4C-F3CDD29682EF}"/>
                </a:ext>
              </a:extLst>
            </p:cNvPr>
            <p:cNvGrpSpPr/>
            <p:nvPr/>
          </p:nvGrpSpPr>
          <p:grpSpPr>
            <a:xfrm>
              <a:off x="517926" y="3245604"/>
              <a:ext cx="11492653" cy="4233686"/>
              <a:chOff x="912907" y="3622223"/>
              <a:chExt cx="11492653" cy="423368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4DB38CA-1A51-2EF6-DF79-90B5DCB51E37}"/>
                  </a:ext>
                </a:extLst>
              </p:cNvPr>
              <p:cNvGrpSpPr/>
              <p:nvPr/>
            </p:nvGrpSpPr>
            <p:grpSpPr>
              <a:xfrm>
                <a:off x="2617367" y="3622223"/>
                <a:ext cx="4451648" cy="396488"/>
                <a:chOff x="2617367" y="3622223"/>
                <a:chExt cx="4451648" cy="396488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F562A4EE-D68F-68DD-6DE3-DC0E29561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51856" y="3622223"/>
                  <a:ext cx="517159" cy="396488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A8F1571-33F1-31FF-3BE1-837A34F113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17367" y="3673855"/>
                  <a:ext cx="302821" cy="344855"/>
                </a:xfrm>
                <a:prstGeom prst="rect">
                  <a:avLst/>
                </a:prstGeom>
              </p:spPr>
            </p:pic>
          </p:grpSp>
          <p:pic>
            <p:nvPicPr>
              <p:cNvPr id="22" name="Picture 21" descr="A graph of a number of patients with covid-19&#10;&#10;Description automatically generated">
                <a:extLst>
                  <a:ext uri="{FF2B5EF4-FFF2-40B4-BE49-F238E27FC236}">
                    <a16:creationId xmlns:a16="http://schemas.microsoft.com/office/drawing/2014/main" id="{7E4C086E-9CAE-3228-1297-71634A40E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2907" y="4018710"/>
                <a:ext cx="5073982" cy="3837199"/>
              </a:xfrm>
              <a:prstGeom prst="rect">
                <a:avLst/>
              </a:prstGeom>
            </p:spPr>
          </p:pic>
          <p:pic>
            <p:nvPicPr>
              <p:cNvPr id="23" name="Picture 22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36EC7A25-F571-3297-BA30-46DF8CDB2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6889" y="4403495"/>
                <a:ext cx="6418671" cy="2444261"/>
              </a:xfrm>
              <a:prstGeom prst="rect">
                <a:avLst/>
              </a:prstGeom>
            </p:spPr>
          </p:pic>
        </p:grpSp>
        <p:pic>
          <p:nvPicPr>
            <p:cNvPr id="20" name="Picture 19" descr="A graph of a number of different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53EDDAAC-AED1-ADCD-440F-0EE52C7A6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2812" y="-1701741"/>
              <a:ext cx="10331634" cy="4947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607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E194E-B484-6E7A-AFCD-A69B3F50535D}"/>
              </a:ext>
            </a:extLst>
          </p:cNvPr>
          <p:cNvGrpSpPr/>
          <p:nvPr/>
        </p:nvGrpSpPr>
        <p:grpSpPr>
          <a:xfrm>
            <a:off x="517926" y="-1684156"/>
            <a:ext cx="11492653" cy="9181031"/>
            <a:chOff x="517926" y="-1701741"/>
            <a:chExt cx="11492653" cy="918103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66118A2-A78A-FB02-6D4C-F3CDD29682EF}"/>
                </a:ext>
              </a:extLst>
            </p:cNvPr>
            <p:cNvGrpSpPr/>
            <p:nvPr/>
          </p:nvGrpSpPr>
          <p:grpSpPr>
            <a:xfrm>
              <a:off x="517926" y="3245604"/>
              <a:ext cx="11492653" cy="4233686"/>
              <a:chOff x="912907" y="3622223"/>
              <a:chExt cx="11492653" cy="423368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4DB38CA-1A51-2EF6-DF79-90B5DCB51E37}"/>
                  </a:ext>
                </a:extLst>
              </p:cNvPr>
              <p:cNvGrpSpPr/>
              <p:nvPr/>
            </p:nvGrpSpPr>
            <p:grpSpPr>
              <a:xfrm>
                <a:off x="2617367" y="3622223"/>
                <a:ext cx="4451648" cy="396488"/>
                <a:chOff x="2617367" y="3622223"/>
                <a:chExt cx="4451648" cy="396488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F562A4EE-D68F-68DD-6DE3-DC0E29561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51856" y="3622223"/>
                  <a:ext cx="517159" cy="396488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A8F1571-33F1-31FF-3BE1-837A34F113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17367" y="3673855"/>
                  <a:ext cx="302821" cy="344855"/>
                </a:xfrm>
                <a:prstGeom prst="rect">
                  <a:avLst/>
                </a:prstGeom>
              </p:spPr>
            </p:pic>
          </p:grpSp>
          <p:pic>
            <p:nvPicPr>
              <p:cNvPr id="22" name="Picture 21" descr="A graph of a number of patients with covid-19&#10;&#10;Description automatically generated">
                <a:extLst>
                  <a:ext uri="{FF2B5EF4-FFF2-40B4-BE49-F238E27FC236}">
                    <a16:creationId xmlns:a16="http://schemas.microsoft.com/office/drawing/2014/main" id="{7E4C086E-9CAE-3228-1297-71634A40E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2907" y="4018710"/>
                <a:ext cx="5073982" cy="3837199"/>
              </a:xfrm>
              <a:prstGeom prst="rect">
                <a:avLst/>
              </a:prstGeom>
            </p:spPr>
          </p:pic>
          <p:pic>
            <p:nvPicPr>
              <p:cNvPr id="23" name="Picture 22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36EC7A25-F571-3297-BA30-46DF8CDB2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6889" y="4403495"/>
                <a:ext cx="6418671" cy="2444261"/>
              </a:xfrm>
              <a:prstGeom prst="rect">
                <a:avLst/>
              </a:prstGeom>
            </p:spPr>
          </p:pic>
        </p:grpSp>
        <p:pic>
          <p:nvPicPr>
            <p:cNvPr id="20" name="Picture 19" descr="A graph of a number of different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53EDDAAC-AED1-ADCD-440F-0EE52C7A6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2812" y="-1701741"/>
              <a:ext cx="10331634" cy="4947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6089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27E391E-8DE1-2906-E58E-A0B46F0D2426}"/>
              </a:ext>
            </a:extLst>
          </p:cNvPr>
          <p:cNvGrpSpPr/>
          <p:nvPr/>
        </p:nvGrpSpPr>
        <p:grpSpPr>
          <a:xfrm>
            <a:off x="560972" y="0"/>
            <a:ext cx="6771190" cy="6858000"/>
            <a:chOff x="560972" y="0"/>
            <a:chExt cx="677119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35AA92-BA7A-22B4-E58C-43F41E531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972" y="0"/>
              <a:ext cx="6771190" cy="68580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274DB0-4CD7-144A-563D-05BAC7D1A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2074" y="3624695"/>
              <a:ext cx="2258785" cy="579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23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4E7B364-11E5-1993-E235-0B526664EBD7}"/>
              </a:ext>
            </a:extLst>
          </p:cNvPr>
          <p:cNvGrpSpPr/>
          <p:nvPr/>
        </p:nvGrpSpPr>
        <p:grpSpPr>
          <a:xfrm>
            <a:off x="672604" y="332509"/>
            <a:ext cx="6761680" cy="6858000"/>
            <a:chOff x="672604" y="332509"/>
            <a:chExt cx="6761680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6735E4-637B-4CF0-7FC9-8B94AC5C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604" y="332509"/>
              <a:ext cx="6761680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7A4C83-0931-D65D-14B9-C4D211316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8276" y="3945331"/>
              <a:ext cx="2742539" cy="637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86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66131A4-6691-EBEA-798B-712DDE245BFA}"/>
              </a:ext>
            </a:extLst>
          </p:cNvPr>
          <p:cNvGrpSpPr/>
          <p:nvPr/>
        </p:nvGrpSpPr>
        <p:grpSpPr>
          <a:xfrm>
            <a:off x="1572169" y="0"/>
            <a:ext cx="6771190" cy="6858000"/>
            <a:chOff x="1572169" y="0"/>
            <a:chExt cx="677119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34E1B2-B1E2-C19B-51A7-43D037E5B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2169" y="0"/>
              <a:ext cx="6771190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EFCCDE-AD6F-BB1C-A714-BF2BEFAD8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3974" y="3614737"/>
              <a:ext cx="2575932" cy="628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56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6C372C3-570A-EE58-FDB7-9A60B136DE8C}"/>
              </a:ext>
            </a:extLst>
          </p:cNvPr>
          <p:cNvGrpSpPr/>
          <p:nvPr/>
        </p:nvGrpSpPr>
        <p:grpSpPr>
          <a:xfrm>
            <a:off x="279400" y="673099"/>
            <a:ext cx="10696576" cy="4114801"/>
            <a:chOff x="279400" y="673099"/>
            <a:chExt cx="10696576" cy="41148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CFD226-7684-D255-CC1C-08EB379A3256}"/>
                </a:ext>
              </a:extLst>
            </p:cNvPr>
            <p:cNvGrpSpPr/>
            <p:nvPr/>
          </p:nvGrpSpPr>
          <p:grpSpPr>
            <a:xfrm>
              <a:off x="279400" y="673099"/>
              <a:ext cx="10696576" cy="4114801"/>
              <a:chOff x="279400" y="647699"/>
              <a:chExt cx="10696576" cy="411480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A1E4850-6629-6AF7-24B3-5F1358872CAC}"/>
                  </a:ext>
                </a:extLst>
              </p:cNvPr>
              <p:cNvGrpSpPr/>
              <p:nvPr/>
            </p:nvGrpSpPr>
            <p:grpSpPr>
              <a:xfrm>
                <a:off x="279400" y="647699"/>
                <a:ext cx="10696576" cy="4114801"/>
                <a:chOff x="317500" y="1371599"/>
                <a:chExt cx="10696576" cy="4114801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B31D4F01-A4AA-0E6C-907F-5AEAC3577A60}"/>
                    </a:ext>
                  </a:extLst>
                </p:cNvPr>
                <p:cNvGrpSpPr/>
                <p:nvPr/>
              </p:nvGrpSpPr>
              <p:grpSpPr>
                <a:xfrm>
                  <a:off x="317500" y="1371599"/>
                  <a:ext cx="10696576" cy="4114801"/>
                  <a:chOff x="0" y="1314449"/>
                  <a:chExt cx="10696576" cy="4114801"/>
                </a:xfrm>
              </p:grpSpPr>
              <p:pic>
                <p:nvPicPr>
                  <p:cNvPr id="6" name="Picture 5" descr="A diagram of a covid-19&#10;&#10;Description automatically generated">
                    <a:extLst>
                      <a:ext uri="{FF2B5EF4-FFF2-40B4-BE49-F238E27FC236}">
                        <a16:creationId xmlns:a16="http://schemas.microsoft.com/office/drawing/2014/main" id="{F74CDD01-F5BA-A553-4EA0-5DF8713325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t="13713" b="9350"/>
                  <a:stretch/>
                </p:blipFill>
                <p:spPr>
                  <a:xfrm>
                    <a:off x="0" y="1314449"/>
                    <a:ext cx="10696576" cy="4114801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46F23956-6DCF-E774-C4CA-B2C0C416C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585200" y="2146300"/>
                    <a:ext cx="965200" cy="5588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77CA848A-F22F-C2E8-E4D3-569F2D7448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022600" y="1587500"/>
                    <a:ext cx="965200" cy="5588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84CC348-DF83-4798-247C-10DFCCFF32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53300" y="4216400"/>
                  <a:ext cx="1955800" cy="558800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85C8ADE-4F32-32F5-BF5B-4C4F009EB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5500" y="4318000"/>
                <a:ext cx="1803400" cy="304800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AF334E3-E352-8ABD-F33C-9B6811B9B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3550" y="673099"/>
              <a:ext cx="419100" cy="4572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5A7F7E-563C-23FB-5DEB-C5925BEF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3550" y="1327150"/>
              <a:ext cx="4191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4763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55B55DE-8D91-FD37-FC13-9AC8FC2F97C3}"/>
              </a:ext>
            </a:extLst>
          </p:cNvPr>
          <p:cNvGrpSpPr/>
          <p:nvPr/>
        </p:nvGrpSpPr>
        <p:grpSpPr>
          <a:xfrm>
            <a:off x="2305025" y="588585"/>
            <a:ext cx="8864602" cy="6519475"/>
            <a:chOff x="2305025" y="588585"/>
            <a:chExt cx="8864602" cy="65194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0C7040-97E2-EB77-2393-BBD460082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84"/>
            <a:stretch/>
          </p:blipFill>
          <p:spPr>
            <a:xfrm>
              <a:off x="6186520" y="588585"/>
              <a:ext cx="4983107" cy="376978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8CF1C3-DA57-89F5-D970-996CBE159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6147" y="4525072"/>
              <a:ext cx="6880283" cy="258298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F67F49-41B8-F02E-1EE5-3C454B2C1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46"/>
            <a:stretch/>
          </p:blipFill>
          <p:spPr>
            <a:xfrm>
              <a:off x="2510949" y="737434"/>
              <a:ext cx="3494532" cy="344983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092428-7B2F-BCE3-9A96-5C2615AF47B9}"/>
                </a:ext>
              </a:extLst>
            </p:cNvPr>
            <p:cNvGrpSpPr/>
            <p:nvPr/>
          </p:nvGrpSpPr>
          <p:grpSpPr>
            <a:xfrm>
              <a:off x="2305025" y="613990"/>
              <a:ext cx="4201264" cy="4041233"/>
              <a:chOff x="2305025" y="503036"/>
              <a:chExt cx="4201264" cy="404123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569A726-C061-2EF4-432E-72AF690EE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8874" y="4283966"/>
                <a:ext cx="228575" cy="26030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0350452-1FFE-3FAD-8A03-E18332C21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5025" y="503036"/>
                <a:ext cx="228575" cy="246888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85D5B45-9125-C94C-CF37-699F03F78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7036" y="503036"/>
                <a:ext cx="229253" cy="2468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17041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7A73-8B57-64C6-3A11-5FB5CA018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95DCAE71-F4B2-42B5-BD26-BC22A608B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586" y="-4221397"/>
            <a:ext cx="10181460" cy="15300794"/>
          </a:xfrm>
        </p:spPr>
      </p:pic>
    </p:spTree>
    <p:extLst>
      <p:ext uri="{BB962C8B-B14F-4D97-AF65-F5344CB8AC3E}">
        <p14:creationId xmlns:p14="http://schemas.microsoft.com/office/powerpoint/2010/main" val="1847858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performance scores&#10;&#10;Description automatically generated with medium confidence">
            <a:extLst>
              <a:ext uri="{FF2B5EF4-FFF2-40B4-BE49-F238E27FC236}">
                <a16:creationId xmlns:a16="http://schemas.microsoft.com/office/drawing/2014/main" id="{F68E9486-572C-D028-52DF-75A31B019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625"/>
          <a:stretch/>
        </p:blipFill>
        <p:spPr>
          <a:xfrm>
            <a:off x="1248383" y="2254208"/>
            <a:ext cx="7147472" cy="3529075"/>
          </a:xfrm>
        </p:spPr>
      </p:pic>
      <p:pic>
        <p:nvPicPr>
          <p:cNvPr id="9" name="Picture 8" descr="A graph of a normalized mcc&#10;&#10;Description automatically generated">
            <a:extLst>
              <a:ext uri="{FF2B5EF4-FFF2-40B4-BE49-F238E27FC236}">
                <a16:creationId xmlns:a16="http://schemas.microsoft.com/office/drawing/2014/main" id="{AB761DF9-5B63-5308-8693-DFAB5AA51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720"/>
          <a:stretch/>
        </p:blipFill>
        <p:spPr>
          <a:xfrm>
            <a:off x="5041581" y="2254209"/>
            <a:ext cx="4209296" cy="4035782"/>
          </a:xfrm>
          <a:prstGeom prst="rect">
            <a:avLst/>
          </a:prstGeom>
        </p:spPr>
      </p:pic>
      <p:pic>
        <p:nvPicPr>
          <p:cNvPr id="12" name="Picture 11" descr="A graph of a normalized mcc&#10;&#10;Description automatically generated">
            <a:extLst>
              <a:ext uri="{FF2B5EF4-FFF2-40B4-BE49-F238E27FC236}">
                <a16:creationId xmlns:a16="http://schemas.microsoft.com/office/drawing/2014/main" id="{ACE087DE-043C-072A-E97B-681FE2A3A1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291"/>
          <a:stretch/>
        </p:blipFill>
        <p:spPr>
          <a:xfrm>
            <a:off x="9290958" y="2254207"/>
            <a:ext cx="209797" cy="4035783"/>
          </a:xfrm>
          <a:prstGeom prst="rect">
            <a:avLst/>
          </a:prstGeom>
        </p:spPr>
      </p:pic>
      <p:pic>
        <p:nvPicPr>
          <p:cNvPr id="14" name="Picture 13" descr="A comparison of graphs with numbers&#10;&#10;Description automatically generated with medium confidence">
            <a:extLst>
              <a:ext uri="{FF2B5EF4-FFF2-40B4-BE49-F238E27FC236}">
                <a16:creationId xmlns:a16="http://schemas.microsoft.com/office/drawing/2014/main" id="{FABA5744-2745-52EF-CC5E-A3935BDECF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2" t="1189" r="65439" b="91598"/>
          <a:stretch/>
        </p:blipFill>
        <p:spPr>
          <a:xfrm>
            <a:off x="1840675" y="2277053"/>
            <a:ext cx="2345883" cy="282588"/>
          </a:xfrm>
          <a:prstGeom prst="rect">
            <a:avLst/>
          </a:prstGeom>
        </p:spPr>
      </p:pic>
      <p:pic>
        <p:nvPicPr>
          <p:cNvPr id="16" name="Picture 15" descr="A graph of a number of days&#10;&#10;Description automatically generated with medium confidence">
            <a:extLst>
              <a:ext uri="{FF2B5EF4-FFF2-40B4-BE49-F238E27FC236}">
                <a16:creationId xmlns:a16="http://schemas.microsoft.com/office/drawing/2014/main" id="{22BFCE63-B518-C820-5A49-696317139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10" r="96180"/>
          <a:stretch/>
        </p:blipFill>
        <p:spPr>
          <a:xfrm>
            <a:off x="1172445" y="2157822"/>
            <a:ext cx="344385" cy="3721845"/>
          </a:xfrm>
          <a:prstGeom prst="rect">
            <a:avLst/>
          </a:prstGeom>
        </p:spPr>
      </p:pic>
      <p:pic>
        <p:nvPicPr>
          <p:cNvPr id="17" name="Picture 16" descr="A comparison of graphs with numbers&#10;&#10;Description automatically generated with medium confidence">
            <a:extLst>
              <a:ext uri="{FF2B5EF4-FFF2-40B4-BE49-F238E27FC236}">
                <a16:creationId xmlns:a16="http://schemas.microsoft.com/office/drawing/2014/main" id="{BCD6C03C-D4A4-68A2-51DD-8899A12A6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86" t="2606" b="91598"/>
          <a:stretch/>
        </p:blipFill>
        <p:spPr>
          <a:xfrm>
            <a:off x="5587092" y="2300803"/>
            <a:ext cx="3683825" cy="227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2801F6-1603-8CB8-7781-80B554D63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447" y="5340311"/>
            <a:ext cx="539685" cy="9496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DEBDBE-BB2E-A3E4-BE69-FC60C2C96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853" y="5577038"/>
            <a:ext cx="2374900" cy="317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E073B1-C0EE-436E-156E-87EAABA421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1643002"/>
            <a:ext cx="7772400" cy="35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64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23189</TotalTime>
  <Words>10</Words>
  <Application>Microsoft Macintosh PowerPoint</Application>
  <PresentationFormat>Widescreen</PresentationFormat>
  <Paragraphs>5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Murray-Watson, Rachel</dc:creator>
  <cp:lastModifiedBy>Murray-Watson, Rachel</cp:lastModifiedBy>
  <cp:revision>11</cp:revision>
  <dcterms:created xsi:type="dcterms:W3CDTF">2023-11-07T13:53:43Z</dcterms:created>
  <dcterms:modified xsi:type="dcterms:W3CDTF">2024-01-29T18:53:34Z</dcterms:modified>
</cp:coreProperties>
</file>